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61" userDrawn="1">
          <p15:clr>
            <a:srgbClr val="A4A3A4"/>
          </p15:clr>
        </p15:guide>
        <p15:guide id="4" pos="7219" userDrawn="1">
          <p15:clr>
            <a:srgbClr val="A4A3A4"/>
          </p15:clr>
        </p15:guide>
        <p15:guide id="5" orient="horz" pos="8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B0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8551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86" y="108"/>
      </p:cViewPr>
      <p:guideLst>
        <p:guide orient="horz" pos="2160"/>
        <p:guide pos="3840"/>
        <p:guide pos="461"/>
        <p:guide pos="7219"/>
        <p:guide orient="horz" pos="86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7D061E9-5F48-4115-BE48-914AC173A4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1" b="14193"/>
          <a:stretch/>
        </p:blipFill>
        <p:spPr>
          <a:xfrm>
            <a:off x="1" y="0"/>
            <a:ext cx="12192000" cy="48387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C01BB0B-2D72-4E2A-960F-100DE7BC2916}"/>
              </a:ext>
            </a:extLst>
          </p:cNvPr>
          <p:cNvSpPr/>
          <p:nvPr userDrawn="1"/>
        </p:nvSpPr>
        <p:spPr>
          <a:xfrm>
            <a:off x="0" y="0"/>
            <a:ext cx="12192000" cy="4838700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708FD29-E5FF-45D0-8C56-521EFCD4671E}"/>
              </a:ext>
            </a:extLst>
          </p:cNvPr>
          <p:cNvSpPr/>
          <p:nvPr userDrawn="1"/>
        </p:nvSpPr>
        <p:spPr>
          <a:xfrm>
            <a:off x="0" y="4838700"/>
            <a:ext cx="12192000" cy="114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C3528A6-1246-4663-9037-BF31F2A75F6B}"/>
              </a:ext>
            </a:extLst>
          </p:cNvPr>
          <p:cNvGrpSpPr/>
          <p:nvPr userDrawn="1"/>
        </p:nvGrpSpPr>
        <p:grpSpPr>
          <a:xfrm>
            <a:off x="9499013" y="381060"/>
            <a:ext cx="1854787" cy="581252"/>
            <a:chOff x="2571750" y="2305050"/>
            <a:chExt cx="7107238" cy="2227263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51F2E94B-D27C-4330-8328-CAB39C100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C05FFAB-3B05-4F52-80D4-2C354E2F7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8EF47187-75D7-4773-B556-9B395B742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87210A5-F3AF-4C8A-B9B0-B00E7D580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CBBE87A5-23D9-434A-8828-7E0C337CF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716168D8-B414-4455-B6B9-54A216B67F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69C3-510F-4B02-80EB-50D23ECDE2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A44605F9-EE27-49D0-A5BD-3615F1DC0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156B38CB-CD6D-4023-9C0F-5D83D0347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9FB5C94E-87D7-4812-9633-4FDDE528C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BEA8C6-FDC9-4A91-B215-7F1634E53E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3426B14D-5377-417E-B131-404235AC9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121E2E67-4767-4710-B288-FE3F7452DA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FAFF1944-1732-4878-A0A1-52C5DA9D9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EF40F8D9-9750-45B2-8D64-3FFA526DE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95C8A50F-62EC-4B39-ABC9-CF7F6CE56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0B32A60-420C-4441-B653-7D6FA22EC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3621D548-F7BF-4BC9-B8DE-651F41B99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E949328-54B4-476A-A3AF-B9D5AF18D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65AF9DD-F60B-430A-BB2B-8B6C2568F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B37F3C97-1867-4569-8D32-97552BCB0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B996A3BA-74DB-40E6-9504-C793E67B6E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B0301818-0B96-40D7-9E26-4A52C9B2F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0533DDDE-1AF1-4EEB-96A7-E9B1D8C53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31A20DF9-F278-4571-8C1A-CAE37BBF4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F7B51AC2-4827-40EA-84AC-6728B3548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894CDD51-6BE4-4551-AE43-0FD14ED06C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AF299180-DA2A-400C-842A-31512849D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61F5DF7A-0950-43DE-803F-B38F93F3D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3772478F-E86B-4F37-A25C-BDDAD1716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19771172-4598-464C-A110-FA9049BE8E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6B05E880-8CF0-4250-B815-9FB152A5A0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285DFCA8-8604-4ABA-A0AF-726B7B13DC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DEE5BE96-9E16-48CC-BA0B-FB2C9373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ACDB6740-7292-436C-9AF5-077FEE030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095303F6-8623-4221-A8CA-EBD20C445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F364F8F8-54F4-402A-8786-427391639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A9C353D8-6BCD-4655-8F62-2B19F3946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52B1D646-5ABB-47DA-808A-C8C60BFB4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480CF407-A352-4E8E-BEE0-A8E91555B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5">
              <a:extLst>
                <a:ext uri="{FF2B5EF4-FFF2-40B4-BE49-F238E27FC236}">
                  <a16:creationId xmlns:a16="http://schemas.microsoft.com/office/drawing/2014/main" id="{0DDDCEEC-7EB5-453E-BCFC-4E7DD09BF8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BCC8F17C-FD66-4884-906A-047726DEA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1940A159-6C23-4D19-AF47-0C35A527A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074CCF06-DB17-41FB-AA61-CC6B647EC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B3ABB5A3-8045-4E99-B28F-2818352E8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FA0C4FC6-1891-4F50-82A3-9BDC3A9539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5BDCA2B7-2F40-4CBD-9332-9583AA6A3F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B631E96B-EA7D-4CD5-B5CD-8201FBF25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A7C830BC-D062-465B-AA1D-2BFFF9071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571C0292-D235-45E3-B75F-4E274057F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9137C0AD-4120-441A-A855-D5D05A08B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6F1B93EF-8007-47E8-BDEB-02A96195E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7E9AA1D9-6F1E-4558-80DD-BEF44C6CF0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51F5D79B-7EA3-47AB-9F47-5F00F1D885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59">
              <a:extLst>
                <a:ext uri="{FF2B5EF4-FFF2-40B4-BE49-F238E27FC236}">
                  <a16:creationId xmlns:a16="http://schemas.microsoft.com/office/drawing/2014/main" id="{59B39735-BFBF-4B94-AA25-8F25D853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0">
              <a:extLst>
                <a:ext uri="{FF2B5EF4-FFF2-40B4-BE49-F238E27FC236}">
                  <a16:creationId xmlns:a16="http://schemas.microsoft.com/office/drawing/2014/main" id="{8E210FBA-43BE-4D5C-BAC0-78D8712F0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1">
              <a:extLst>
                <a:ext uri="{FF2B5EF4-FFF2-40B4-BE49-F238E27FC236}">
                  <a16:creationId xmlns:a16="http://schemas.microsoft.com/office/drawing/2014/main" id="{CC344748-B180-4212-98AC-295E38063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2">
              <a:extLst>
                <a:ext uri="{FF2B5EF4-FFF2-40B4-BE49-F238E27FC236}">
                  <a16:creationId xmlns:a16="http://schemas.microsoft.com/office/drawing/2014/main" id="{92EE1DDC-74FB-4748-87A2-B1C55C0961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3">
              <a:extLst>
                <a:ext uri="{FF2B5EF4-FFF2-40B4-BE49-F238E27FC236}">
                  <a16:creationId xmlns:a16="http://schemas.microsoft.com/office/drawing/2014/main" id="{C34D1054-2480-4D76-A9DC-CC07889656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0" name="文本占位符 4"/>
          <p:cNvSpPr>
            <a:spLocks noGrp="1"/>
          </p:cNvSpPr>
          <p:nvPr>
            <p:ph type="body" sz="quarter" idx="11" hasCustomPrompt="1"/>
          </p:nvPr>
        </p:nvSpPr>
        <p:spPr>
          <a:xfrm>
            <a:off x="3826475" y="5604504"/>
            <a:ext cx="4539050" cy="5042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汇报人：</a:t>
            </a:r>
            <a:r>
              <a:rPr lang="en-US" altLang="zh-CN" dirty="0" smtClean="0"/>
              <a:t>xxx</a:t>
            </a: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838200" y="1908274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8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3" name="矩形 72"/>
          <p:cNvSpPr/>
          <p:nvPr userDrawn="1"/>
        </p:nvSpPr>
        <p:spPr>
          <a:xfrm>
            <a:off x="840797" y="312940"/>
            <a:ext cx="30572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cap="none" spc="0" baseline="0" dirty="0" smtClean="0">
                <a:ln w="0"/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校长</a:t>
            </a:r>
            <a:r>
              <a:rPr lang="zh-CN" altLang="en-US" sz="2800" b="1" cap="none" spc="0" baseline="0" dirty="0" smtClean="0">
                <a:ln w="0"/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办公会议题：</a:t>
            </a:r>
            <a:endParaRPr lang="zh-CN" altLang="en-US" sz="2800" b="1" cap="none" spc="0" dirty="0">
              <a:ln w="0"/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96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C6961A7-16FA-4109-86D3-EF267D85C1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2" b="15294"/>
          <a:stretch/>
        </p:blipFill>
        <p:spPr>
          <a:xfrm>
            <a:off x="-63501" y="0"/>
            <a:ext cx="4255933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6B73D80-151A-40BA-88B8-9944190DB71A}"/>
              </a:ext>
            </a:extLst>
          </p:cNvPr>
          <p:cNvSpPr/>
          <p:nvPr userDrawn="1"/>
        </p:nvSpPr>
        <p:spPr>
          <a:xfrm>
            <a:off x="-1" y="0"/>
            <a:ext cx="3995879" cy="6858000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F2404BF-E59B-4EAE-85A0-C98934AF65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5691" y="-82146"/>
            <a:ext cx="3853006" cy="3700593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89ACD2DF-715F-493D-9EBA-9C0409A02144}"/>
              </a:ext>
            </a:extLst>
          </p:cNvPr>
          <p:cNvGrpSpPr/>
          <p:nvPr userDrawn="1"/>
        </p:nvGrpSpPr>
        <p:grpSpPr>
          <a:xfrm>
            <a:off x="9951309" y="438623"/>
            <a:ext cx="1830070" cy="573507"/>
            <a:chOff x="2571750" y="2305050"/>
            <a:chExt cx="7107238" cy="2227263"/>
          </a:xfrm>
          <a:solidFill>
            <a:srgbClr val="9C0C15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8BEFF685-04A3-4AC6-8C38-6B7BB95B3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E84C338-FAD5-42DF-8646-53F174B95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687D9063-E4BA-4F78-B717-810C234DF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D77EAED-6328-471E-8CC6-358FBF9C2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E764D300-0161-4A66-BFA8-1C883EAD1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47F733E4-11D8-40C4-8651-249A52E860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41C244B9-CB12-489F-97E5-01093DDBB9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A01D7B99-650A-44F2-8DEF-E012F50BB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CAF0E2D-783B-4AFB-9156-C2CEA8285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A068E2EA-D20D-4702-AB11-276302577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428753F-7D76-432D-ABED-732A13399F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A3B8CBEA-EEC1-4F64-A871-D8ED8920C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D6D6950D-B2B1-4A5B-9047-AAE6A0B88F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8C053204-E815-4FC6-84DF-04FF7251CD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4B6A1576-45FC-4903-83D2-65FBFCD3D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E22D4EDB-342A-489C-B948-8AE01F3CB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DD815DB-F37C-4B56-BCD1-B64915998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7FEF900-69DD-4C17-991F-CBE3B6253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2086B1DC-812E-4DAB-9723-4FEDA7FFB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EA288965-31EE-4629-B058-D3419E116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834D04AA-078E-4774-BE16-669D74ACA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042553CA-2EAE-496C-9865-307A3000DA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7FD0682A-9BF3-48F6-AB7F-5CA064FD8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FD0B3835-5FB9-4703-88AB-8A59D7659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C12AA0CB-7CD7-4A07-83A4-586A2494A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2EF1212B-6B34-408C-978D-48C7E070A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6486619F-0ABB-4592-9FA5-14FB3888D6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09BBBA8D-C1BC-4324-A720-3458DD88E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631EB2B3-FD71-4419-AF93-B695BDEA3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876C854F-57FF-4EC8-A12C-9E543633C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60ECE708-7446-40D9-8385-D72084F60A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5F227B29-3187-4B75-9071-489B7B01F7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411D66CA-EE86-42C5-8EE6-ECF006D4FF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E2EC6C59-CA11-4CE0-8A02-9721D083A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75B322D4-D5FE-4B8A-94D1-2C29787FC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C5DEEE53-81E9-4A6A-BF66-B3909DA4D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ED6C48A3-E8B6-44B1-8A9A-DE6CA36FD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B1D2AF59-5901-4B95-9DB1-E04C15498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1D4A2A81-C044-4B59-94A4-2F2902FA2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3AC0FEB2-EAAA-4065-9612-421FEC54C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5">
              <a:extLst>
                <a:ext uri="{FF2B5EF4-FFF2-40B4-BE49-F238E27FC236}">
                  <a16:creationId xmlns:a16="http://schemas.microsoft.com/office/drawing/2014/main" id="{08976574-9FB8-4B82-AEC1-8CA1ED1440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A19FEDEA-C448-4DFD-8564-26D2BB081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AEA2812D-9E3C-4A06-BC28-7B552848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782D01B3-6AC0-4933-9391-C14D3095C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385AA0E6-1268-42F8-A977-FC73425B4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DC49D31B-EA14-4928-9FBC-0752D74CA1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2E795C7C-8A00-488E-8939-17C1F7847A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6C3C5272-0499-4C03-AAF6-B7ED1F5C2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B52BE853-005F-40F3-9FED-80C7E12F8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70F32C2D-EE79-4FA9-B606-6413A9F70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FFE81797-CCA1-4D94-8A14-D1FCF40AC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02B05E18-C8FF-4EDE-A5AD-85E3A7B49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C6D981A8-D7C0-43A9-9F90-B022E9D406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3DA5CA60-2492-417B-B7E4-AF700C5300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59">
              <a:extLst>
                <a:ext uri="{FF2B5EF4-FFF2-40B4-BE49-F238E27FC236}">
                  <a16:creationId xmlns:a16="http://schemas.microsoft.com/office/drawing/2014/main" id="{0C514B0A-9356-4344-A310-7E5D32784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0">
              <a:extLst>
                <a:ext uri="{FF2B5EF4-FFF2-40B4-BE49-F238E27FC236}">
                  <a16:creationId xmlns:a16="http://schemas.microsoft.com/office/drawing/2014/main" id="{DB6F953A-405E-4E74-A1B9-E7DBF4EAF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1">
              <a:extLst>
                <a:ext uri="{FF2B5EF4-FFF2-40B4-BE49-F238E27FC236}">
                  <a16:creationId xmlns:a16="http://schemas.microsoft.com/office/drawing/2014/main" id="{1EC91AE3-9A81-49B1-B0EA-25D7D09B7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2">
              <a:extLst>
                <a:ext uri="{FF2B5EF4-FFF2-40B4-BE49-F238E27FC236}">
                  <a16:creationId xmlns:a16="http://schemas.microsoft.com/office/drawing/2014/main" id="{79DBD1FB-AA55-4BB6-8630-32A118BC9E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3">
              <a:extLst>
                <a:ext uri="{FF2B5EF4-FFF2-40B4-BE49-F238E27FC236}">
                  <a16:creationId xmlns:a16="http://schemas.microsoft.com/office/drawing/2014/main" id="{809C8745-4053-488F-8BA8-894E668110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81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31F9D89-9A64-46F8-84EA-BA5AB7228F82}"/>
              </a:ext>
            </a:extLst>
          </p:cNvPr>
          <p:cNvCxnSpPr/>
          <p:nvPr userDrawn="1"/>
        </p:nvCxnSpPr>
        <p:spPr>
          <a:xfrm>
            <a:off x="-624114" y="4905830"/>
            <a:ext cx="139482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图片 46">
            <a:extLst>
              <a:ext uri="{FF2B5EF4-FFF2-40B4-BE49-F238E27FC236}">
                <a16:creationId xmlns:a16="http://schemas.microsoft.com/office/drawing/2014/main" id="{E1E078C3-0529-4DB0-A058-C0150954EF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t="33462" r="1274" b="30750"/>
          <a:stretch/>
        </p:blipFill>
        <p:spPr>
          <a:xfrm>
            <a:off x="0" y="1847850"/>
            <a:ext cx="12192000" cy="2990850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3EB6B554-533A-40D6-BAC1-10892DC40B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86" b="17049"/>
          <a:stretch/>
        </p:blipFill>
        <p:spPr>
          <a:xfrm>
            <a:off x="0" y="1878540"/>
            <a:ext cx="12192000" cy="2997201"/>
          </a:xfrm>
          <a:prstGeom prst="rect">
            <a:avLst/>
          </a:prstGeom>
        </p:spPr>
      </p:pic>
      <p:sp>
        <p:nvSpPr>
          <p:cNvPr id="49" name="矩形 48">
            <a:extLst>
              <a:ext uri="{FF2B5EF4-FFF2-40B4-BE49-F238E27FC236}">
                <a16:creationId xmlns:a16="http://schemas.microsoft.com/office/drawing/2014/main" id="{0AAF3282-2D2A-45B8-B25F-732B2ECCB95B}"/>
              </a:ext>
            </a:extLst>
          </p:cNvPr>
          <p:cNvSpPr/>
          <p:nvPr userDrawn="1"/>
        </p:nvSpPr>
        <p:spPr>
          <a:xfrm>
            <a:off x="0" y="1829470"/>
            <a:ext cx="12192000" cy="3046271"/>
          </a:xfrm>
          <a:prstGeom prst="rect">
            <a:avLst/>
          </a:prstGeom>
          <a:solidFill>
            <a:schemeClr val="tx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占位符 50">
            <a:extLst>
              <a:ext uri="{FF2B5EF4-FFF2-40B4-BE49-F238E27FC236}">
                <a16:creationId xmlns:a16="http://schemas.microsoft.com/office/drawing/2014/main" id="{99E7A618-E1E5-4BF2-87EC-3B01A1B7E0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10706" y="2689225"/>
            <a:ext cx="12202706" cy="1181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这里输入章节标题</a:t>
            </a: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5A2633D3-067E-427B-AB25-55608FAEAC68}"/>
              </a:ext>
            </a:extLst>
          </p:cNvPr>
          <p:cNvGrpSpPr/>
          <p:nvPr userDrawn="1"/>
        </p:nvGrpSpPr>
        <p:grpSpPr>
          <a:xfrm>
            <a:off x="9570219" y="1083733"/>
            <a:ext cx="1889883" cy="592251"/>
            <a:chOff x="2571750" y="2305050"/>
            <a:chExt cx="7107238" cy="2227263"/>
          </a:xfrm>
          <a:solidFill>
            <a:srgbClr val="9C0C15"/>
          </a:solidFill>
        </p:grpSpPr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7C952CA6-2E06-4EC2-90C1-A9CA397D1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AA352F7D-70B4-4CE0-8C3C-647939D13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9AD2999F-ABF5-43AF-92CE-CF757B16F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8833589F-57C4-41CB-9B45-66A51ACC0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A1686C2A-19B9-4963-BBD5-43793E77F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EC139CB8-E159-4396-BBA5-2039BACE15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49A9AAA5-0C07-47C0-BED4-A2EE73B972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C1FA251E-FA77-49AF-8A8A-4DCEE87DF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A66BB9DF-F442-45A2-8115-27BA7D841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67D02697-B9DF-4307-9421-E6184C67E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15">
              <a:extLst>
                <a:ext uri="{FF2B5EF4-FFF2-40B4-BE49-F238E27FC236}">
                  <a16:creationId xmlns:a16="http://schemas.microsoft.com/office/drawing/2014/main" id="{426825B6-3252-44BA-8CEB-48806C36DA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6">
              <a:extLst>
                <a:ext uri="{FF2B5EF4-FFF2-40B4-BE49-F238E27FC236}">
                  <a16:creationId xmlns:a16="http://schemas.microsoft.com/office/drawing/2014/main" id="{7AD41AB4-A3CD-4950-ACA7-9EDD020C5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7">
              <a:extLst>
                <a:ext uri="{FF2B5EF4-FFF2-40B4-BE49-F238E27FC236}">
                  <a16:creationId xmlns:a16="http://schemas.microsoft.com/office/drawing/2014/main" id="{49FC995C-A1D2-436B-968B-CC743FA7C4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8">
              <a:extLst>
                <a:ext uri="{FF2B5EF4-FFF2-40B4-BE49-F238E27FC236}">
                  <a16:creationId xmlns:a16="http://schemas.microsoft.com/office/drawing/2014/main" id="{D36DB3C6-F279-4FCB-9BF8-147F30DC92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9">
              <a:extLst>
                <a:ext uri="{FF2B5EF4-FFF2-40B4-BE49-F238E27FC236}">
                  <a16:creationId xmlns:a16="http://schemas.microsoft.com/office/drawing/2014/main" id="{7F896E8B-D497-42FC-9631-D0EAC29DF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0">
              <a:extLst>
                <a:ext uri="{FF2B5EF4-FFF2-40B4-BE49-F238E27FC236}">
                  <a16:creationId xmlns:a16="http://schemas.microsoft.com/office/drawing/2014/main" id="{2BD0499D-0CCD-468D-AE6A-95F042A67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1">
              <a:extLst>
                <a:ext uri="{FF2B5EF4-FFF2-40B4-BE49-F238E27FC236}">
                  <a16:creationId xmlns:a16="http://schemas.microsoft.com/office/drawing/2014/main" id="{66FBCDA8-3A51-4096-B1E9-790F2B8C8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2">
              <a:extLst>
                <a:ext uri="{FF2B5EF4-FFF2-40B4-BE49-F238E27FC236}">
                  <a16:creationId xmlns:a16="http://schemas.microsoft.com/office/drawing/2014/main" id="{23FDC050-6EA6-44AB-9B78-56EB313A7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3">
              <a:extLst>
                <a:ext uri="{FF2B5EF4-FFF2-40B4-BE49-F238E27FC236}">
                  <a16:creationId xmlns:a16="http://schemas.microsoft.com/office/drawing/2014/main" id="{0F9BA32C-C23A-42F7-831E-422D8524F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4">
              <a:extLst>
                <a:ext uri="{FF2B5EF4-FFF2-40B4-BE49-F238E27FC236}">
                  <a16:creationId xmlns:a16="http://schemas.microsoft.com/office/drawing/2014/main" id="{2130DE20-4BE5-4095-8B87-5B31D2D3C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">
              <a:extLst>
                <a:ext uri="{FF2B5EF4-FFF2-40B4-BE49-F238E27FC236}">
                  <a16:creationId xmlns:a16="http://schemas.microsoft.com/office/drawing/2014/main" id="{1EBB4EC2-3042-445C-8006-D8BE90482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">
              <a:extLst>
                <a:ext uri="{FF2B5EF4-FFF2-40B4-BE49-F238E27FC236}">
                  <a16:creationId xmlns:a16="http://schemas.microsoft.com/office/drawing/2014/main" id="{03B1775C-0D89-4F5A-9D57-373EAE1CE7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7">
              <a:extLst>
                <a:ext uri="{FF2B5EF4-FFF2-40B4-BE49-F238E27FC236}">
                  <a16:creationId xmlns:a16="http://schemas.microsoft.com/office/drawing/2014/main" id="{D05F4BAD-D15F-4916-9AE4-694966C04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8">
              <a:extLst>
                <a:ext uri="{FF2B5EF4-FFF2-40B4-BE49-F238E27FC236}">
                  <a16:creationId xmlns:a16="http://schemas.microsoft.com/office/drawing/2014/main" id="{73049B0C-D2E2-41EB-8F6A-B61764796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9">
              <a:extLst>
                <a:ext uri="{FF2B5EF4-FFF2-40B4-BE49-F238E27FC236}">
                  <a16:creationId xmlns:a16="http://schemas.microsoft.com/office/drawing/2014/main" id="{350481BF-A21E-4A1A-B36B-491E71107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30">
              <a:extLst>
                <a:ext uri="{FF2B5EF4-FFF2-40B4-BE49-F238E27FC236}">
                  <a16:creationId xmlns:a16="http://schemas.microsoft.com/office/drawing/2014/main" id="{34098593-A59E-4BD5-B59B-0664EE29B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31">
              <a:extLst>
                <a:ext uri="{FF2B5EF4-FFF2-40B4-BE49-F238E27FC236}">
                  <a16:creationId xmlns:a16="http://schemas.microsoft.com/office/drawing/2014/main" id="{13DDE1B0-212B-4DEA-9820-FB95729E3A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32">
              <a:extLst>
                <a:ext uri="{FF2B5EF4-FFF2-40B4-BE49-F238E27FC236}">
                  <a16:creationId xmlns:a16="http://schemas.microsoft.com/office/drawing/2014/main" id="{4D10138C-99A6-40F0-9B6C-8F7FFE8C9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33">
              <a:extLst>
                <a:ext uri="{FF2B5EF4-FFF2-40B4-BE49-F238E27FC236}">
                  <a16:creationId xmlns:a16="http://schemas.microsoft.com/office/drawing/2014/main" id="{79B96385-29B0-4989-B098-E4FFC942E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34">
              <a:extLst>
                <a:ext uri="{FF2B5EF4-FFF2-40B4-BE49-F238E27FC236}">
                  <a16:creationId xmlns:a16="http://schemas.microsoft.com/office/drawing/2014/main" id="{60637D36-DAAF-4A0C-9FF7-DC9E232BC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35">
              <a:extLst>
                <a:ext uri="{FF2B5EF4-FFF2-40B4-BE49-F238E27FC236}">
                  <a16:creationId xmlns:a16="http://schemas.microsoft.com/office/drawing/2014/main" id="{D5030F4D-BA32-4032-910F-A4FDC7CFCF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36">
              <a:extLst>
                <a:ext uri="{FF2B5EF4-FFF2-40B4-BE49-F238E27FC236}">
                  <a16:creationId xmlns:a16="http://schemas.microsoft.com/office/drawing/2014/main" id="{F2C0D985-6594-43A7-B651-92E7CE01B0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37">
              <a:extLst>
                <a:ext uri="{FF2B5EF4-FFF2-40B4-BE49-F238E27FC236}">
                  <a16:creationId xmlns:a16="http://schemas.microsoft.com/office/drawing/2014/main" id="{48B06F0A-7176-4A26-ABD9-32A955F144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38">
              <a:extLst>
                <a:ext uri="{FF2B5EF4-FFF2-40B4-BE49-F238E27FC236}">
                  <a16:creationId xmlns:a16="http://schemas.microsoft.com/office/drawing/2014/main" id="{51F6F352-B2E2-45E5-92B5-AC5E33CC2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39">
              <a:extLst>
                <a:ext uri="{FF2B5EF4-FFF2-40B4-BE49-F238E27FC236}">
                  <a16:creationId xmlns:a16="http://schemas.microsoft.com/office/drawing/2014/main" id="{9529E188-7886-49D2-B2AC-50533539B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40">
              <a:extLst>
                <a:ext uri="{FF2B5EF4-FFF2-40B4-BE49-F238E27FC236}">
                  <a16:creationId xmlns:a16="http://schemas.microsoft.com/office/drawing/2014/main" id="{8EF098C4-9226-4514-A7F3-A8A229519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41">
              <a:extLst>
                <a:ext uri="{FF2B5EF4-FFF2-40B4-BE49-F238E27FC236}">
                  <a16:creationId xmlns:a16="http://schemas.microsoft.com/office/drawing/2014/main" id="{BF9DC798-B334-4A60-ABCB-9EDED08D2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42">
              <a:extLst>
                <a:ext uri="{FF2B5EF4-FFF2-40B4-BE49-F238E27FC236}">
                  <a16:creationId xmlns:a16="http://schemas.microsoft.com/office/drawing/2014/main" id="{51F98645-B03C-48F5-9995-24D84D517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43">
              <a:extLst>
                <a:ext uri="{FF2B5EF4-FFF2-40B4-BE49-F238E27FC236}">
                  <a16:creationId xmlns:a16="http://schemas.microsoft.com/office/drawing/2014/main" id="{EEA09307-D705-440C-A30A-C128D683D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44">
              <a:extLst>
                <a:ext uri="{FF2B5EF4-FFF2-40B4-BE49-F238E27FC236}">
                  <a16:creationId xmlns:a16="http://schemas.microsoft.com/office/drawing/2014/main" id="{F9A33572-1F69-49AC-95CC-1211B9392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45">
              <a:extLst>
                <a:ext uri="{FF2B5EF4-FFF2-40B4-BE49-F238E27FC236}">
                  <a16:creationId xmlns:a16="http://schemas.microsoft.com/office/drawing/2014/main" id="{01A0A6E4-AC37-4AA8-9906-11BADF5165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46">
              <a:extLst>
                <a:ext uri="{FF2B5EF4-FFF2-40B4-BE49-F238E27FC236}">
                  <a16:creationId xmlns:a16="http://schemas.microsoft.com/office/drawing/2014/main" id="{6DDA9FC0-E470-4A8F-833B-8374A7D87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47">
              <a:extLst>
                <a:ext uri="{FF2B5EF4-FFF2-40B4-BE49-F238E27FC236}">
                  <a16:creationId xmlns:a16="http://schemas.microsoft.com/office/drawing/2014/main" id="{C031F336-3574-4EE6-8E52-9EF22F444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48">
              <a:extLst>
                <a:ext uri="{FF2B5EF4-FFF2-40B4-BE49-F238E27FC236}">
                  <a16:creationId xmlns:a16="http://schemas.microsoft.com/office/drawing/2014/main" id="{6CAC2B30-5993-46CA-AAFB-C653E644B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49">
              <a:extLst>
                <a:ext uri="{FF2B5EF4-FFF2-40B4-BE49-F238E27FC236}">
                  <a16:creationId xmlns:a16="http://schemas.microsoft.com/office/drawing/2014/main" id="{23D5CB65-8DA2-4B5F-B3D3-A55230A5A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F525F297-DF9B-4773-BBF7-CF7C610D77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B5E49296-A08F-41D5-BAA6-D5423C79F4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6976AABA-B372-4C19-9B1E-863F0E64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FFD1B4A3-39F2-4888-925B-2DDF92E3D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7DA4609C-E0EC-4732-95B2-99090390A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DCAA74DB-4BE5-4727-8819-6FB29E59B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E20EF0B8-E844-44AA-A6D6-D3D7B3A21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5039A0A6-4EF4-47B4-95D9-B825A74CEB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48C4E2D3-384E-42E0-B2E5-E69B25C730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59">
              <a:extLst>
                <a:ext uri="{FF2B5EF4-FFF2-40B4-BE49-F238E27FC236}">
                  <a16:creationId xmlns:a16="http://schemas.microsoft.com/office/drawing/2014/main" id="{A7641E9E-8B8E-4C83-800D-9D5D1CD0E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60">
              <a:extLst>
                <a:ext uri="{FF2B5EF4-FFF2-40B4-BE49-F238E27FC236}">
                  <a16:creationId xmlns:a16="http://schemas.microsoft.com/office/drawing/2014/main" id="{446D2875-6416-45BF-BB7A-D2E6F0466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61">
              <a:extLst>
                <a:ext uri="{FF2B5EF4-FFF2-40B4-BE49-F238E27FC236}">
                  <a16:creationId xmlns:a16="http://schemas.microsoft.com/office/drawing/2014/main" id="{AD30D88A-E015-4768-BC72-85AEBA8EF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62">
              <a:extLst>
                <a:ext uri="{FF2B5EF4-FFF2-40B4-BE49-F238E27FC236}">
                  <a16:creationId xmlns:a16="http://schemas.microsoft.com/office/drawing/2014/main" id="{5B5944D6-9B39-4FD1-AE0A-BDF977B063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63">
              <a:extLst>
                <a:ext uri="{FF2B5EF4-FFF2-40B4-BE49-F238E27FC236}">
                  <a16:creationId xmlns:a16="http://schemas.microsoft.com/office/drawing/2014/main" id="{7EAAF0E8-5626-48D2-B5CA-4955F33FDB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1165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 userDrawn="1"/>
        </p:nvSpPr>
        <p:spPr>
          <a:xfrm>
            <a:off x="5661598" y="99834"/>
            <a:ext cx="923352" cy="916166"/>
          </a:xfrm>
          <a:prstGeom prst="ellipse">
            <a:avLst/>
          </a:prstGeom>
          <a:solidFill>
            <a:srgbClr val="940D14"/>
          </a:solidFill>
          <a:ln w="38100">
            <a:solidFill>
              <a:srgbClr val="940D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0" y="-1"/>
            <a:ext cx="12240000" cy="648000"/>
          </a:xfrm>
          <a:prstGeom prst="rect">
            <a:avLst/>
          </a:prstGeom>
          <a:solidFill>
            <a:srgbClr val="940D14"/>
          </a:solidFill>
          <a:ln>
            <a:solidFill>
              <a:srgbClr val="940D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 flipV="1">
            <a:off x="-43247" y="539283"/>
            <a:ext cx="5649702" cy="36000"/>
          </a:xfrm>
          <a:prstGeom prst="rect">
            <a:avLst/>
          </a:prstGeom>
          <a:solidFill>
            <a:srgbClr val="940D1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/>
          <a:srcRect b="47475"/>
          <a:stretch/>
        </p:blipFill>
        <p:spPr>
          <a:xfrm>
            <a:off x="5606455" y="52165"/>
            <a:ext cx="1033638" cy="531567"/>
          </a:xfrm>
          <a:prstGeom prst="rect">
            <a:avLst/>
          </a:prstGeom>
          <a:solidFill>
            <a:srgbClr val="940D14"/>
          </a:solidFill>
        </p:spPr>
      </p:pic>
      <p:sp>
        <p:nvSpPr>
          <p:cNvPr id="15" name="矩形 14"/>
          <p:cNvSpPr/>
          <p:nvPr userDrawn="1"/>
        </p:nvSpPr>
        <p:spPr>
          <a:xfrm flipV="1">
            <a:off x="6640093" y="529564"/>
            <a:ext cx="5551907" cy="45719"/>
          </a:xfrm>
          <a:prstGeom prst="rect">
            <a:avLst/>
          </a:prstGeom>
          <a:solidFill>
            <a:srgbClr val="940D1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5668913" y="113827"/>
            <a:ext cx="902173" cy="902173"/>
            <a:chOff x="1775911" y="868996"/>
            <a:chExt cx="1062539" cy="1062539"/>
          </a:xfrm>
        </p:grpSpPr>
        <p:sp>
          <p:nvSpPr>
            <p:cNvPr id="17" name="椭圆 16"/>
            <p:cNvSpPr/>
            <p:nvPr/>
          </p:nvSpPr>
          <p:spPr>
            <a:xfrm>
              <a:off x="1787817" y="877194"/>
              <a:ext cx="1039486" cy="10394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911" y="868996"/>
              <a:ext cx="1062539" cy="1062539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83202" y="-53986"/>
            <a:ext cx="2597121" cy="7559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87733" y="-65452"/>
            <a:ext cx="2597121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23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81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463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9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15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150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山东大学配色">
      <a:dk1>
        <a:srgbClr val="9B0D14"/>
      </a:dk1>
      <a:lt1>
        <a:srgbClr val="FFFFFF"/>
      </a:lt1>
      <a:dk2>
        <a:srgbClr val="9B0D14"/>
      </a:dk2>
      <a:lt2>
        <a:srgbClr val="FFFFFF"/>
      </a:lt2>
      <a:accent1>
        <a:srgbClr val="3B3B3B"/>
      </a:accent1>
      <a:accent2>
        <a:srgbClr val="5C5C5C"/>
      </a:accent2>
      <a:accent3>
        <a:srgbClr val="929292"/>
      </a:accent3>
      <a:accent4>
        <a:srgbClr val="E9E9E9"/>
      </a:accent4>
      <a:accent5>
        <a:srgbClr val="E9E9E9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0</Words>
  <Application>Microsoft Office PowerPoint</Application>
  <PresentationFormat>宽屏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8" baseType="lpstr">
      <vt:lpstr>等线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王焕杨</dc:creator>
  <cp:lastModifiedBy>朱强</cp:lastModifiedBy>
  <cp:revision>58</cp:revision>
  <dcterms:created xsi:type="dcterms:W3CDTF">2018-04-09T07:37:29Z</dcterms:created>
  <dcterms:modified xsi:type="dcterms:W3CDTF">2018-09-10T03:24:10Z</dcterms:modified>
</cp:coreProperties>
</file>